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6" r:id="rId3"/>
    <p:sldId id="27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79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8E4B1A4-88C0-4EA0-916D-79DDA642FCBC}" type="datetimeFigureOut">
              <a:rPr lang="pl-PL" smtClean="0"/>
              <a:pPr/>
              <a:t>2015-10-15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679F33-EFA4-4791-A36F-561DF390A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Tl3P3BaWe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repeater.com/watch?v=sDbmqrnirx4&amp;index=16&amp;list=PL1B7ED057C6FB418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Pierwsze cztery pieczęcie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dirty="0" smtClean="0"/>
              <a:t>Z pierwszymi czterema pieczęciami związany jest popularny wątek Czterech Jeźdźców Apokalipsy – występują oni kolejno, gdy Baranek ściąga owe pieczęcie.</a:t>
            </a:r>
            <a:endParaRPr lang="pl-P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71604" y="3143248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-Dies Irae przygasa, czas na ostre intro Smoke on the water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428653"/>
            <a:ext cx="5786478" cy="830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l-PL" dirty="0" smtClean="0"/>
              <a:t>ZWYCIĘSTWO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2" y="1600200"/>
            <a:ext cx="3829048" cy="47091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 algn="r">
              <a:buNone/>
            </a:pPr>
            <a:r>
              <a:rPr lang="pl-PL" dirty="0" smtClean="0"/>
              <a:t>Pierwszym Jeźdźcą jest łucznik na białym koniu, który dostaje wieniec – symbol Zwycięstwa.</a:t>
            </a:r>
            <a:endParaRPr lang="pl-PL" dirty="0"/>
          </a:p>
        </p:txBody>
      </p:sp>
      <p:sp>
        <p:nvSpPr>
          <p:cNvPr id="20482" name="AutoShape 2" descr="http://orig09.deviantart.net/51ff/f/2014/299/4/1/41b2338394fc8ec3092ba799a6eb99dc-d846m9a.jpg"/>
          <p:cNvSpPr>
            <a:spLocks noChangeAspect="1" noChangeArrowheads="1"/>
          </p:cNvSpPr>
          <p:nvPr/>
        </p:nvSpPr>
        <p:spPr bwMode="auto">
          <a:xfrm>
            <a:off x="63500" y="-136525"/>
            <a:ext cx="6200775" cy="8772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0" fill="hold"/>
                                        <p:tgtEl>
                                          <p:spTgt spid="2048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-357214"/>
            <a:ext cx="8122133" cy="757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 smtClean="0"/>
              <a:t>WOJNA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471858" cy="47091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dirty="0" smtClean="0"/>
              <a:t>Drugi Jeździec przyjeżdża na koniu koloru ognia. Ma wszczynć bratobójcze walki na świecie. Dostaje miecz – jest symbolem Wojny.</a:t>
            </a:r>
            <a:endParaRPr lang="pl-P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0" fill="hold"/>
                                        <p:tgtEl>
                                          <p:spTgt spid="2355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785842"/>
            <a:ext cx="6677025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l-PL" dirty="0" smtClean="0"/>
              <a:t>GŁÓD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2" y="1600200"/>
            <a:ext cx="3829048" cy="47091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 algn="r">
              <a:buNone/>
            </a:pPr>
            <a:r>
              <a:rPr lang="pl-PL" dirty="0" smtClean="0"/>
              <a:t>Trzeci pojawia się      na czarnym koniu, trzymając w ręku wagę. Ma on sprowadzić głód      na ziemię. Jest symbolem, nomen omen, Głodu.</a:t>
            </a:r>
            <a:endParaRPr lang="pl-PL" dirty="0"/>
          </a:p>
        </p:txBody>
      </p:sp>
      <p:sp>
        <p:nvSpPr>
          <p:cNvPr id="20482" name="AutoShape 2" descr="http://orig09.deviantart.net/51ff/f/2014/299/4/1/41b2338394fc8ec3092ba799a6eb99dc-d846m9a.jpg"/>
          <p:cNvSpPr>
            <a:spLocks noChangeAspect="1" noChangeArrowheads="1"/>
          </p:cNvSpPr>
          <p:nvPr/>
        </p:nvSpPr>
        <p:spPr bwMode="auto">
          <a:xfrm>
            <a:off x="63500" y="-136525"/>
            <a:ext cx="6200775" cy="8772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 smtClean="0"/>
              <a:t>ŚMIERĆ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471858" cy="47091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dirty="0" smtClean="0"/>
              <a:t>Czwarty i ostatni Jeździec przyjeżdża  na trupiobladym koniu i w towarzy-stwie Otchłani. Na imię mu Śmierć.</a:t>
            </a:r>
            <a:endParaRPr lang="pl-PL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-357214"/>
            <a:ext cx="6429419" cy="828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0" fill="hold"/>
                                        <p:tgtEl>
                                          <p:spTgt spid="2560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14580" y="3214686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-wraca Dies Irae, leci już do końca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Czterej Jeźdźcy Apokalipsy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dirty="0" smtClean="0"/>
              <a:t>Jeźdźcy dostają władzę nad ¼ ziemi. Mają bezwzględnie zabijać „mieczem i głodem, i morem, i przez dzikie zwierzęta” każdego, kto nie jest naznaczony przez Boga.</a:t>
            </a:r>
            <a:endParaRPr lang="pl-PL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00428" y="3714752"/>
            <a:ext cx="16344891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Piąta pieczęć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dirty="0" smtClean="0"/>
              <a:t>Zdjęcie piątej pieczęci uwalnia zabitych męczen-ników.  Pan przyodziewa ich i obiecuje, że zostaną pomszczeni.</a:t>
            </a:r>
            <a:endParaRPr lang="pl-PL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1602" y="3571876"/>
            <a:ext cx="11501454" cy="449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-642966"/>
            <a:ext cx="1073129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SZÓSTA PIECZĘĆ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805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dirty="0" smtClean="0"/>
              <a:t>Gdy Baranek ściąga szóstą pieczęć rozpętuje się prawdziwe piekło. Ziemia zaczyna się trząść, słońce gaśnie, księżyc zachodzi czerwienią, a z nieba spadają gwiazdy. Wszyscy, bez względu na majętność czy pozycję społeczną, chowają się w jaskiniach przed gniewem bożym.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Apokalipsa św. Jana</a:t>
            </a:r>
            <a:endParaRPr lang="pl-P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8914" name="Picture 2" descr="http://sztylo84.w.interiowo.pl/gify/wyb/o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643446"/>
            <a:ext cx="2109131" cy="1528767"/>
          </a:xfrm>
          <a:prstGeom prst="rect">
            <a:avLst/>
          </a:prstGeom>
          <a:noFill/>
        </p:spPr>
      </p:pic>
      <p:pic>
        <p:nvPicPr>
          <p:cNvPr id="38916" name="Picture 4" descr="http://www.klalekm.republika.pl/rysunki/wybuch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330768">
            <a:off x="1142976" y="785794"/>
            <a:ext cx="676275" cy="952500"/>
          </a:xfrm>
          <a:prstGeom prst="rect">
            <a:avLst/>
          </a:prstGeom>
          <a:noFill/>
        </p:spPr>
      </p:pic>
      <p:pic>
        <p:nvPicPr>
          <p:cNvPr id="38918" name="Picture 6" descr="http://rs651.pbsrc.com/albums/uu236/416o/explosion.gif~c20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1785926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89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8918"/>
                                        </p:tgtEl>
                                      </p:cBhvr>
                                      <p:by x="1500000" y="1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Siódma pieczęć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44000">
              <a:buNone/>
            </a:pPr>
            <a:r>
              <a:rPr lang="pl-PL" dirty="0" smtClean="0"/>
              <a:t>Ściąganie siódmej pieczęci przyzywa siedmiu aniołów z trąbami i jednego z naczyniem na żar, któremu podano kadzidła symbolizujące błagania uciśnionego Kościoła. Anioł nabrał na naczynie trochę żaru z kadzideł i zrzucił je na ziemię, powodując kolejne katastrofy.</a:t>
            </a:r>
          </a:p>
          <a:p>
            <a:pPr marL="144000">
              <a:buNone/>
            </a:pP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Siedem trąb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44000">
              <a:buNone/>
            </a:pPr>
            <a:r>
              <a:rPr lang="pl-PL" dirty="0" smtClean="0"/>
              <a:t>Brzmienie każdej z trąb aniołów było równozna-czne z jakąś katastrofą. Trąby zwiastują kolejno – pożar ziem, przemianę wody rzecznej w krew, zatrucie źródeł, zaćmienie całego nieba, wyjście szarańczy, rozpoczęcie mordu przez wielomilionową armię i wreszcie pojawienie się Niewiasty i Smoka.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Siedem czasz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44000">
              <a:buNone/>
            </a:pPr>
            <a:r>
              <a:rPr lang="pl-PL" dirty="0" smtClean="0"/>
              <a:t>Po wygranym pojedynku z Szatanem do dzieła przystępują aniołowie z czaszami, których wylewanie ściąga plagi na ludzkość. Plagami są – wrzód u osób spod znaku Bestii, przemiana mowy morskiej w krew, przemiana wody źródeł i rzek w krew, upał, ciemności, wysuszenie wód Eufratu, trzęsienie ziemi i rozpad Babilonu na trzy części.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Dziękuję za uwagę!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l-PL" dirty="0" smtClean="0"/>
              <a:t>Źródła:</a:t>
            </a:r>
            <a:br>
              <a:rPr lang="pl-PL" dirty="0" smtClean="0"/>
            </a:br>
            <a:r>
              <a:rPr lang="pl-PL" dirty="0" smtClean="0"/>
              <a:t>*www. biblia.deon.pl</a:t>
            </a:r>
            <a:br>
              <a:rPr lang="pl-PL" dirty="0" smtClean="0"/>
            </a:br>
            <a:r>
              <a:rPr lang="pl-PL" dirty="0" smtClean="0"/>
              <a:t>*www.pl.wikipedia.org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Marcin Fortuniak, 2015</a:t>
            </a:r>
            <a:endParaRPr lang="pl-PL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996868"/>
            <a:ext cx="2428892" cy="325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9700" name="Picture 4" descr="http://makepixelart.com/peoplepods/files/images/1649929.resiz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95559">
            <a:off x="5972637" y="4855139"/>
            <a:ext cx="2458175" cy="1283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2357430"/>
            <a:ext cx="72152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-tu, po </a:t>
            </a:r>
            <a:r>
              <a:rPr lang="pl-PL" dirty="0" smtClean="0"/>
              <a:t>mocnym wejściu, ten filmik - </a:t>
            </a:r>
            <a:r>
              <a:rPr lang="pl-PL" dirty="0" smtClean="0">
                <a:hlinkClick r:id="rId3"/>
              </a:rPr>
              <a:t>https://</a:t>
            </a:r>
            <a:r>
              <a:rPr lang="pl-PL" dirty="0" smtClean="0">
                <a:hlinkClick r:id="rId3"/>
              </a:rPr>
              <a:t>www.youtube.com/watch?v=4Tl3P3BaWeA</a:t>
            </a:r>
            <a:r>
              <a:rPr lang="pl-PL" dirty="0" smtClean="0"/>
              <a:t> (na jeszcze mocniejsze wejście) </a:t>
            </a:r>
          </a:p>
          <a:p>
            <a:endParaRPr lang="pl-PL" dirty="0" smtClean="0"/>
          </a:p>
          <a:p>
            <a:r>
              <a:rPr lang="pl-PL" dirty="0" smtClean="0"/>
              <a:t>Po filmie ten kawałek - </a:t>
            </a:r>
            <a:r>
              <a:rPr lang="pl-PL" dirty="0" smtClean="0">
                <a:hlinkClick r:id="rId4"/>
              </a:rPr>
              <a:t>https://</a:t>
            </a:r>
            <a:r>
              <a:rPr lang="pl-PL" dirty="0" smtClean="0">
                <a:hlinkClick r:id="rId4"/>
              </a:rPr>
              <a:t>www.youtuberepeater.com/watch?v=sDbmqrnirx4&amp;index=16&amp;list=PL1B7ED057C6FB4184</a:t>
            </a:r>
            <a:r>
              <a:rPr lang="pl-PL" dirty="0" smtClean="0"/>
              <a:t>  </a:t>
            </a:r>
            <a:endParaRPr lang="pl-P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429000"/>
            <a:ext cx="22860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3133" y="3500438"/>
            <a:ext cx="919713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Apokalipsa św. Jana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44000">
              <a:buNone/>
            </a:pPr>
            <a:r>
              <a:rPr lang="pl-P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Księga Apokalipsy (gr. apokalypsis – objawienie) to ostatnia księga Nowego Testamentu, jedyna prorocza. Św. Jan spisał ją na podstawie swoich wizji. Mówi ona o ostatecznym sądzie boskim – straszliwej karze wymierzonej </a:t>
            </a:r>
            <a:br>
              <a:rPr lang="pl-P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wszystkich niewiernych.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księgi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Ksiega najczęściej dzielona jest następująco:</a:t>
            </a:r>
          </a:p>
          <a:p>
            <a:pPr marL="651510" indent="-514350">
              <a:buNone/>
            </a:pP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1. Prolog</a:t>
            </a:r>
          </a:p>
          <a:p>
            <a:pPr marL="651510" indent="-514350">
              <a:buNone/>
            </a:pP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2. Część I</a:t>
            </a:r>
            <a:b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 Listy do siedmiu Kościołów</a:t>
            </a:r>
          </a:p>
          <a:p>
            <a:pPr marL="651510" indent="-514350">
              <a:buNone/>
            </a:pP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3. Część II</a:t>
            </a:r>
            <a:b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 Wprowadzenie</a:t>
            </a:r>
            <a:b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b. Siedem pieczęci</a:t>
            </a:r>
            <a:b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Siedem trąb</a:t>
            </a:r>
          </a:p>
          <a:p>
            <a:pPr marL="651510" indent="-514350">
              <a:buNone/>
            </a:pP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d. Znak niewiasty i smoka; siedem czasz</a:t>
            </a:r>
            <a:b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e. Konkluzja</a:t>
            </a:r>
          </a:p>
          <a:p>
            <a:pPr marL="651510" indent="-514350">
              <a:buNone/>
            </a:pPr>
            <a:r>
              <a:rPr lang="pl-PL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4. Epilog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500570"/>
            <a:ext cx="2873529" cy="287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Listy do Kościołów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dirty="0" smtClean="0"/>
              <a:t>Pierwsze  trzy rozdziały są prawie w całości poświęcone listom do siedmiu Kościołów - Efezu, Smyrny, Pergamonu, Tiatyry, Sardów, Filadelfii i Laodycei. Mówią one o zbliżającym się dniu sądu ostatecznego, rozliczają wszystkie Kościoły z ich „brudów” i wspominają o ich mocnych stronach.</a:t>
            </a:r>
            <a:endParaRPr lang="pl-PL" dirty="0"/>
          </a:p>
        </p:txBody>
      </p:sp>
      <p:pic>
        <p:nvPicPr>
          <p:cNvPr id="17414" name="Picture 6" descr="http://www.vacationrentalmarketingblog.com/wp-content/uploads/2012/06/openlett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419600"/>
            <a:ext cx="2438400" cy="2438400"/>
          </a:xfrm>
          <a:prstGeom prst="rect">
            <a:avLst/>
          </a:prstGeom>
          <a:noFill/>
        </p:spPr>
      </p:pic>
      <p:pic>
        <p:nvPicPr>
          <p:cNvPr id="7" name="Picture 2" descr="http://sztylo84.w.interiowo.pl/gify/wyb/o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51473">
            <a:off x="2224312" y="4677466"/>
            <a:ext cx="1517783" cy="1100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Wprowadzenie	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043626" cy="47091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/>
          </a:bodyPr>
          <a:lstStyle/>
          <a:p>
            <a:pPr marL="144000" algn="just">
              <a:buNone/>
            </a:pPr>
            <a:r>
              <a:rPr lang="pl-PL" dirty="0" smtClean="0"/>
              <a:t>We wprowadzaniu przedstawiona jest</a:t>
            </a:r>
            <a:br>
              <a:rPr lang="pl-PL" dirty="0" smtClean="0"/>
            </a:br>
            <a:r>
              <a:rPr lang="pl-PL" dirty="0" smtClean="0"/>
              <a:t>sala, w której mają miejsce wszystkie</a:t>
            </a:r>
            <a:br>
              <a:rPr lang="pl-PL" dirty="0" smtClean="0"/>
            </a:br>
            <a:r>
              <a:rPr lang="pl-PL" dirty="0" smtClean="0"/>
              <a:t>wydarzenia bezpośrednio powiązane</a:t>
            </a:r>
            <a:br>
              <a:rPr lang="pl-PL" dirty="0" smtClean="0"/>
            </a:br>
            <a:r>
              <a:rPr lang="pl-PL" dirty="0" smtClean="0"/>
              <a:t>z księgą. Zasiada w niej Bóg i 24 świętych, „płonie przed tronem siedem lamp ognistych”, które symbolizują Ducha Świętego,  a dookoła tronu stoi czterech aniołów rządzących światem materii pod postacią zwierząt.</a:t>
            </a:r>
          </a:p>
        </p:txBody>
      </p:sp>
      <p:pic>
        <p:nvPicPr>
          <p:cNvPr id="18434" name="Picture 2" descr="https://upload.wikimedia.org/wikipedia/commons/5/5b/Saint_John_on_Patm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857364"/>
            <a:ext cx="2217464" cy="3348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0"/>
            <a:ext cx="9144000" cy="59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144000">
              <a:buNone/>
            </a:pPr>
            <a:r>
              <a:rPr lang="pl-PL" b="1" dirty="0" smtClean="0"/>
              <a:t>Bóg trzyma w rękach księgę (zwój) zamkniętą na 7 pieczęci, w której zapisane są wszystkie wyroki boskie, i którą otworzyć jest w stanie tylko Jezus Chrystus. Przybywa on pod postacią baranka o 7 oczach i 7 rogach.</a:t>
            </a:r>
            <a:endParaRPr lang="pl-PL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7278" y="3286124"/>
            <a:ext cx="142672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5984" y="2857496"/>
            <a:ext cx="735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-muzyka w tle przygasa, wchodzi Dies Irae</a:t>
            </a:r>
            <a:endParaRPr lang="pl-P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ustom 1">
      <a:dk1>
        <a:srgbClr val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542</TotalTime>
  <Words>596</Words>
  <Application>Microsoft Office PowerPoint</Application>
  <PresentationFormat>On-screen Show (4:3)</PresentationFormat>
  <Paragraphs>52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Apex</vt:lpstr>
      <vt:lpstr>Slide 1</vt:lpstr>
      <vt:lpstr>Apokalipsa św. Jana</vt:lpstr>
      <vt:lpstr>Slide 3</vt:lpstr>
      <vt:lpstr>Apokalipsa św. Jana</vt:lpstr>
      <vt:lpstr>Struktura księgi</vt:lpstr>
      <vt:lpstr>Listy do Kościołów</vt:lpstr>
      <vt:lpstr>Wprowadzenie </vt:lpstr>
      <vt:lpstr>Slide 8</vt:lpstr>
      <vt:lpstr>Slide 9</vt:lpstr>
      <vt:lpstr>Pierwsze cztery pieczęcie</vt:lpstr>
      <vt:lpstr>Slide 11</vt:lpstr>
      <vt:lpstr>ZWYCIĘSTWO</vt:lpstr>
      <vt:lpstr>WOJNA</vt:lpstr>
      <vt:lpstr>GŁÓD</vt:lpstr>
      <vt:lpstr>ŚMIERĆ</vt:lpstr>
      <vt:lpstr>Slide 16</vt:lpstr>
      <vt:lpstr>Czterej Jeźdźcy Apokalipsy</vt:lpstr>
      <vt:lpstr>Piąta pieczęć</vt:lpstr>
      <vt:lpstr>SZÓSTA PIECZĘĆ</vt:lpstr>
      <vt:lpstr>Siódma pieczęć</vt:lpstr>
      <vt:lpstr>Siedem trąb</vt:lpstr>
      <vt:lpstr>Siedem czasz</vt:lpstr>
      <vt:lpstr>Slide 23</vt:lpstr>
      <vt:lpstr>Dziękuję za uwagę!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Fortek</dc:creator>
  <cp:lastModifiedBy>Fortek</cp:lastModifiedBy>
  <cp:revision>55</cp:revision>
  <dcterms:created xsi:type="dcterms:W3CDTF">2015-10-04T11:55:19Z</dcterms:created>
  <dcterms:modified xsi:type="dcterms:W3CDTF">2015-10-15T16:15:08Z</dcterms:modified>
</cp:coreProperties>
</file>